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 varScale="1">
        <p:scale>
          <a:sx n="45" d="100"/>
          <a:sy n="45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CDA730-2F0B-4667-B3F0-2625D41EA4D4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C7257F-F18F-4CB7-ACB5-8E6BE16EA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2973D2-3D2D-4B03-A330-9E6743E6CE1A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F36EC-5B2B-4C34-955C-09C037E4D161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C11E6-75F3-4504-A79A-35CA0F1302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539E2-F7BF-4DEC-B93A-38F900122675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8FAD0-4521-4274-A39F-3A83FEE8D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EBA1C-0D3D-47D2-93A1-1A118A6445E9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BAA66-D0C8-47AF-9241-46333C8DF8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69F90-F448-41F6-A56C-1DD938C8B4F4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7C931-3DD8-4D62-A203-A885A28A5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EB101-8BEB-48A0-9125-9F5D49A88296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B373C-8BBA-4F6D-9D17-83A6514A3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B3939-9B61-4FDF-8524-4B8959FA4EDC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D38E5-A148-4529-A554-E86C16EED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CAE28-5951-4A82-A008-4A18842DAA8F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109D7B-1CF3-467F-BE91-5B4F14760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A458F-3363-41A2-B474-C72DCF471622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F54E4-4C28-487A-90E6-910F694D26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F4E4E-F53F-4854-9917-0214F296C487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1D297-BC0A-4BC0-9264-4AE538D5A2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65DE9-7639-48A5-ACEA-F0D00285CF7F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8D3D0-F82E-4E72-841B-DD8DD4557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F7D6C-E812-4156-B29E-121EDA663DD8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49038-9BC4-4F08-AC63-3D0F19511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903CC3-9FC6-4FAA-B48B-4BBE45A96D23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973CEF-1E48-4E08-B0A6-C2889AB136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9050" y="3276600"/>
            <a:ext cx="6788150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1055688"/>
            <a:ext cx="27368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384175"/>
            <a:ext cx="38862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762000" y="5837238"/>
            <a:ext cx="30194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udiowide" pitchFamily="2" charset="0"/>
                <a:cs typeface="+mn-cs"/>
              </a:rPr>
              <a:t>Education Technology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9138" y="6207125"/>
            <a:ext cx="33734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udiowide" pitchFamily="2" charset="0"/>
                <a:cs typeface="+mn-cs"/>
              </a:rPr>
              <a:t>Instructional Technology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163763" y="6022975"/>
            <a:ext cx="34131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udiowide" pitchFamily="2" charset="0"/>
                <a:cs typeface="+mn-cs"/>
              </a:rPr>
              <a:t>&amp;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419600" y="5853113"/>
            <a:ext cx="170338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udiowide" pitchFamily="2" charset="0"/>
                <a:cs typeface="+mn-cs"/>
              </a:rPr>
              <a:t>Educational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udiowide" pitchFamily="2" charset="0"/>
                <a:cs typeface="+mn-cs"/>
              </a:rPr>
              <a:t>    Media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464300" y="5775325"/>
            <a:ext cx="1649413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Audiowide" pitchFamily="2" charset="0"/>
                <a:cs typeface="+mn-cs"/>
              </a:rPr>
              <a:t>Technology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Audiowide" pitchFamily="2" charset="0"/>
                <a:cs typeface="+mn-cs"/>
              </a:rPr>
              <a:t>Integration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2057400" y="2209800"/>
            <a:ext cx="12954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181600" y="3429000"/>
            <a:ext cx="88900" cy="1135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226050" y="2432050"/>
            <a:ext cx="2241550" cy="2520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9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Audiowide</vt:lpstr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 Mata</dc:creator>
  <cp:lastModifiedBy>Student</cp:lastModifiedBy>
  <cp:revision>4</cp:revision>
  <dcterms:created xsi:type="dcterms:W3CDTF">2012-07-11T05:15:09Z</dcterms:created>
  <dcterms:modified xsi:type="dcterms:W3CDTF">2012-07-12T01:19:01Z</dcterms:modified>
</cp:coreProperties>
</file>